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49" r:id="rId4"/>
    <p:sldId id="750" r:id="rId5"/>
    <p:sldId id="628" r:id="rId6"/>
    <p:sldId id="770"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68" r:id="rId41"/>
    <p:sldId id="769" r:id="rId42"/>
    <p:sldId id="756" r:id="rId43"/>
    <p:sldId id="757" r:id="rId44"/>
    <p:sldId id="758" r:id="rId45"/>
    <p:sldId id="759" r:id="rId46"/>
    <p:sldId id="773" r:id="rId47"/>
    <p:sldId id="774" r:id="rId48"/>
    <p:sldId id="771" r:id="rId49"/>
    <p:sldId id="667" r:id="rId50"/>
    <p:sldId id="668" r:id="rId51"/>
    <p:sldId id="669" r:id="rId52"/>
    <p:sldId id="670" r:id="rId53"/>
    <p:sldId id="671" r:id="rId54"/>
    <p:sldId id="672" r:id="rId55"/>
    <p:sldId id="760" r:id="rId56"/>
    <p:sldId id="761" r:id="rId57"/>
    <p:sldId id="762" r:id="rId58"/>
    <p:sldId id="763" r:id="rId59"/>
    <p:sldId id="677" r:id="rId60"/>
    <p:sldId id="678" r:id="rId61"/>
    <p:sldId id="679" r:id="rId62"/>
    <p:sldId id="680" r:id="rId63"/>
    <p:sldId id="681" r:id="rId64"/>
    <p:sldId id="682" r:id="rId65"/>
    <p:sldId id="684" r:id="rId66"/>
    <p:sldId id="764" r:id="rId67"/>
    <p:sldId id="765" r:id="rId68"/>
    <p:sldId id="688" r:id="rId69"/>
    <p:sldId id="689" r:id="rId70"/>
    <p:sldId id="690" r:id="rId71"/>
    <p:sldId id="691" r:id="rId72"/>
    <p:sldId id="692" r:id="rId73"/>
    <p:sldId id="776" r:id="rId74"/>
    <p:sldId id="693" r:id="rId75"/>
    <p:sldId id="694" r:id="rId76"/>
    <p:sldId id="695" r:id="rId77"/>
    <p:sldId id="696" r:id="rId78"/>
    <p:sldId id="697" r:id="rId79"/>
    <p:sldId id="698" r:id="rId80"/>
    <p:sldId id="699" r:id="rId81"/>
    <p:sldId id="742" r:id="rId82"/>
    <p:sldId id="743" r:id="rId83"/>
    <p:sldId id="744" r:id="rId84"/>
    <p:sldId id="745" r:id="rId85"/>
    <p:sldId id="766" r:id="rId86"/>
    <p:sldId id="746" r:id="rId87"/>
    <p:sldId id="775"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76" d="100"/>
          <a:sy n="76" d="100"/>
        </p:scale>
        <p:origin x="897" y="2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0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(RTM</a:t>
            </a:r>
            <a:r>
              <a:rPr lang="ja-JP" altLang="en-US" sz="1400" kern="0" dirty="0">
                <a:solidFill>
                  <a:srgbClr val="5F5F5F"/>
                </a:solidFill>
              </a:rPr>
              <a:t>講習会、</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A7F2809-DFD3-4B76-9FF6-EF93D9C83423}"/>
              </a:ext>
            </a:extLst>
          </p:cNvPr>
          <p:cNvPicPr>
            <a:picLocks noChangeAspect="1"/>
          </p:cNvPicPr>
          <p:nvPr/>
        </p:nvPicPr>
        <p:blipFill>
          <a:blip r:embed="rId3"/>
          <a:stretch>
            <a:fillRect/>
          </a:stretch>
        </p:blipFill>
        <p:spPr>
          <a:xfrm>
            <a:off x="2456765" y="3016871"/>
            <a:ext cx="3735415" cy="38101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OpenRTM-aist-1.2.0-RELEASE_x86_64.msi</a:t>
            </a:r>
          </a:p>
          <a:p>
            <a:pPr lvl="1" eaLnBrk="1" hangingPunct="1">
              <a:lnSpc>
                <a:spcPct val="80000"/>
              </a:lnSpc>
              <a:defRPr/>
            </a:pPr>
            <a:r>
              <a:rPr lang="en-US" altLang="ja-JP" sz="1600" dirty="0">
                <a:solidFill>
                  <a:srgbClr val="5F5F5F"/>
                </a:solidFill>
              </a:rPr>
              <a:t>Visual Studio 2019</a:t>
            </a:r>
            <a:r>
              <a:rPr lang="ja-JP" altLang="en-US" sz="1600" dirty="0">
                <a:solidFill>
                  <a:srgbClr val="5F5F5F"/>
                </a:solidFill>
              </a:rPr>
              <a:t>をインストールした場合は</a:t>
            </a:r>
            <a:r>
              <a:rPr lang="en-US" altLang="ja-JP" sz="1600" dirty="0">
                <a:solidFill>
                  <a:srgbClr val="5F5F5F"/>
                </a:solidFill>
              </a:rPr>
              <a:t>OpenRTM-aist-1.2.1-RC190514</a:t>
            </a:r>
            <a:r>
              <a:rPr lang="ja-JP" altLang="en-US" sz="1600" dirty="0">
                <a:solidFill>
                  <a:srgbClr val="5F5F5F"/>
                </a:solidFill>
              </a:rPr>
              <a:t>をインストールする</a:t>
            </a:r>
            <a:endParaRPr lang="en-US" altLang="ja-JP" sz="1600" dirty="0">
              <a:solidFill>
                <a:srgbClr val="5F5F5F"/>
              </a:solidFill>
            </a:endParaRP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python-2.7.16.amd64.msi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2017 Community Edition</a:t>
            </a:r>
          </a:p>
          <a:p>
            <a:pPr lvl="1" eaLnBrk="1" hangingPunct="1">
              <a:lnSpc>
                <a:spcPct val="80000"/>
              </a:lnSpc>
              <a:defRPr/>
            </a:pPr>
            <a:r>
              <a:rPr lang="ja-JP" altLang="en-US" sz="1600" dirty="0">
                <a:solidFill>
                  <a:srgbClr val="5F5F5F"/>
                </a:solidFill>
              </a:rPr>
              <a:t>もしくは</a:t>
            </a:r>
            <a:r>
              <a:rPr lang="en-US" altLang="ja-JP" sz="1600" dirty="0">
                <a:solidFill>
                  <a:srgbClr val="5F5F5F"/>
                </a:solidFill>
              </a:rPr>
              <a:t>Visual Studio 2019</a:t>
            </a:r>
          </a:p>
          <a:p>
            <a:pPr lvl="1" eaLnBrk="1" hangingPunct="1">
              <a:lnSpc>
                <a:spcPct val="80000"/>
              </a:lnSpc>
              <a:defRPr/>
            </a:pPr>
            <a:r>
              <a:rPr lang="en-US" altLang="ja-JP" sz="1600" dirty="0">
                <a:solidFill>
                  <a:srgbClr val="5F5F5F"/>
                </a:solidFill>
              </a:rPr>
              <a:t>vs_installer_2019\vs_community__2112361810.1542592799_2019.exe</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OpenRTM-aist_1.2.0_ubuntu18.04_amd64_package.tar.gz</a:t>
            </a:r>
          </a:p>
          <a:p>
            <a:pPr lvl="1" eaLnBrk="1" hangingPunct="1">
              <a:lnSpc>
                <a:spcPct val="80000"/>
              </a:lnSpc>
            </a:pPr>
            <a:r>
              <a:rPr lang="en-US" altLang="ja-JP" sz="1200" dirty="0">
                <a:solidFill>
                  <a:srgbClr val="5F5F5F"/>
                </a:solidFill>
              </a:rPr>
              <a:t>$ cd OpenRTM-aist_1.2.0_ubuntu18.04_amd64_package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lvl="1" eaLnBrk="1" hangingPunct="1">
              <a:lnSpc>
                <a:spcPct val="80000"/>
              </a:lnSpc>
            </a:pPr>
            <a:endParaRPr lang="en-US" altLang="ja-JP" sz="12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https://github.com/OpenRTM/OpenRTP-aist/releases/download/v1.2.0/OpenRTP-aist_1.2.0_ubuntu18.04_amd64_package.tar.gz</a:t>
            </a:r>
          </a:p>
          <a:p>
            <a:pPr lvl="1" eaLnBrk="1" hangingPunct="1">
              <a:lnSpc>
                <a:spcPct val="80000"/>
              </a:lnSpc>
            </a:pPr>
            <a:r>
              <a:rPr lang="en-US" altLang="ja-JP" sz="1200" dirty="0">
                <a:solidFill>
                  <a:srgbClr val="5F5F5F"/>
                </a:solidFill>
              </a:rPr>
              <a:t>$ tar </a:t>
            </a:r>
            <a:r>
              <a:rPr lang="en-US" altLang="ja-JP" sz="1200" dirty="0" err="1">
                <a:solidFill>
                  <a:srgbClr val="5F5F5F"/>
                </a:solidFill>
              </a:rPr>
              <a:t>xf</a:t>
            </a:r>
            <a:r>
              <a:rPr lang="en-US" altLang="ja-JP" sz="1200" dirty="0">
                <a:solidFill>
                  <a:srgbClr val="5F5F5F"/>
                </a:solidFill>
              </a:rPr>
              <a:t> OpenRTP-aist_1.2.0_ubuntu18.04_amd64_package.tar.gz</a:t>
            </a:r>
          </a:p>
          <a:p>
            <a:pPr lvl="1" eaLnBrk="1" hangingPunct="1">
              <a:lnSpc>
                <a:spcPct val="80000"/>
              </a:lnSpc>
            </a:pPr>
            <a:r>
              <a:rPr lang="en-US" altLang="ja-JP" sz="1200" dirty="0">
                <a:solidFill>
                  <a:srgbClr val="5F5F5F"/>
                </a:solidFill>
              </a:rPr>
              <a:t>$ cd OpenRTP-aist_1.2.0_ubuntu18.04_amd64_package</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install-openrtm-deb-packages.sh</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da-DK" altLang="ja-JP" sz="1200" dirty="0">
                <a:solidFill>
                  <a:srgbClr val="5F5F5F"/>
                </a:solidFill>
                <a:hlinkClick r:id="rId3"/>
              </a:rPr>
              <a:t>https://raw.githubusercontent.com/OpenRTM/RTM_Tutorial_ROBOMECH2019/master/script/install_raspimouse_simulator.sh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72</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35400</TotalTime>
  <Words>11012</Words>
  <Application>Microsoft Office PowerPoint</Application>
  <PresentationFormat>画面に合わせる (4:3)</PresentationFormat>
  <Paragraphs>1808</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1230</cp:revision>
  <cp:lastPrinted>2019-05-31T00:40:17Z</cp:lastPrinted>
  <dcterms:created xsi:type="dcterms:W3CDTF">2005-10-20T13:06:43Z</dcterms:created>
  <dcterms:modified xsi:type="dcterms:W3CDTF">2019-07-09T00:33:02Z</dcterms:modified>
</cp:coreProperties>
</file>